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59" r:id="rId4"/>
    <p:sldId id="265" r:id="rId5"/>
    <p:sldId id="264" r:id="rId6"/>
    <p:sldId id="283" r:id="rId7"/>
    <p:sldId id="285" r:id="rId8"/>
    <p:sldId id="260" r:id="rId9"/>
    <p:sldId id="286" r:id="rId10"/>
    <p:sldId id="262" r:id="rId11"/>
    <p:sldId id="263" r:id="rId12"/>
    <p:sldId id="261" r:id="rId13"/>
    <p:sldId id="280" r:id="rId14"/>
    <p:sldId id="287" r:id="rId15"/>
    <p:sldId id="266" r:id="rId16"/>
    <p:sldId id="288" r:id="rId17"/>
    <p:sldId id="268" r:id="rId18"/>
    <p:sldId id="281" r:id="rId19"/>
    <p:sldId id="289" r:id="rId20"/>
    <p:sldId id="270" r:id="rId21"/>
    <p:sldId id="273" r:id="rId22"/>
    <p:sldId id="28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7.jpeg"/><Relationship Id="rId21" Type="http://schemas.openxmlformats.org/officeDocument/2006/relationships/image" Target="../media/image26.png"/><Relationship Id="rId7" Type="http://schemas.openxmlformats.org/officeDocument/2006/relationships/image" Target="../media/image23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2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openxmlformats.org/officeDocument/2006/relationships/image" Target="../media/image11.jpeg"/><Relationship Id="rId19" Type="http://schemas.openxmlformats.org/officeDocument/2006/relationships/image" Target="../media/image21.jpeg"/><Relationship Id="rId4" Type="http://schemas.openxmlformats.org/officeDocument/2006/relationships/image" Target="../media/image25.jpeg"/><Relationship Id="rId9" Type="http://schemas.openxmlformats.org/officeDocument/2006/relationships/image" Target="../media/image10.jpeg"/><Relationship Id="rId14" Type="http://schemas.openxmlformats.org/officeDocument/2006/relationships/image" Target="../media/image16.jpeg"/><Relationship Id="rId2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85861"/>
            <a:ext cx="8458200" cy="20002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SHOPPING FOR CLOTHES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14818"/>
            <a:ext cx="2928948" cy="193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20862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14338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85728"/>
            <a:ext cx="1928826" cy="17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7972"/>
          </a:xfrm>
        </p:spPr>
        <p:txBody>
          <a:bodyPr>
            <a:normAutofit/>
          </a:bodyPr>
          <a:lstStyle/>
          <a:p>
            <a:pPr algn="ctr"/>
            <a:r>
              <a:rPr sz="4400" smtClean="0">
                <a:solidFill>
                  <a:srgbClr val="FFFF00"/>
                </a:solidFill>
              </a:rPr>
              <a:t>What do you wear on your head?</a:t>
            </a:r>
            <a:br>
              <a:rPr sz="4400" smtClean="0">
                <a:solidFill>
                  <a:srgbClr val="FFFF00"/>
                </a:solidFill>
              </a:rPr>
            </a:br>
            <a:r>
              <a:rPr sz="4400" smtClean="0">
                <a:solidFill>
                  <a:srgbClr val="FFFF00"/>
                </a:solidFill>
              </a:rPr>
              <a:t>I wear </a:t>
            </a:r>
            <a:r>
              <a:rPr lang="ru-RU" sz="4400" dirty="0" smtClean="0">
                <a:solidFill>
                  <a:srgbClr val="FFFF00"/>
                </a:solidFill>
              </a:rPr>
              <a:t>…</a:t>
            </a:r>
            <a:r>
              <a:rPr sz="4000" smtClean="0">
                <a:solidFill>
                  <a:srgbClr val="FFFF00"/>
                </a:solidFill>
              </a:rPr>
              <a:t/>
            </a:r>
            <a:br>
              <a:rPr sz="400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Елена\Рабочий стол\шляп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143248"/>
            <a:ext cx="2286016" cy="2500330"/>
          </a:xfrm>
          <a:prstGeom prst="rect">
            <a:avLst/>
          </a:prstGeom>
          <a:noFill/>
        </p:spPr>
      </p:pic>
      <p:pic>
        <p:nvPicPr>
          <p:cNvPr id="6" name="Picture 4" descr="C:\Documents and Settings\Елена\Рабочий стол\кеп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143248"/>
            <a:ext cx="271464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rmAutofit fontScale="90000"/>
          </a:bodyPr>
          <a:lstStyle/>
          <a:p>
            <a:pPr algn="ctr"/>
            <a:r>
              <a:rPr sz="4400" smtClean="0">
                <a:solidFill>
                  <a:srgbClr val="FFFF00"/>
                </a:solidFill>
              </a:rPr>
              <a:t>What do you wear on your feet?</a:t>
            </a:r>
            <a:br>
              <a:rPr sz="4400" smtClean="0">
                <a:solidFill>
                  <a:srgbClr val="FFFF00"/>
                </a:solidFill>
              </a:rPr>
            </a:br>
            <a:r>
              <a:rPr sz="4400" smtClean="0">
                <a:solidFill>
                  <a:srgbClr val="FFFF00"/>
                </a:solidFill>
              </a:rPr>
              <a:t>I wear </a:t>
            </a:r>
            <a:r>
              <a:rPr lang="ru-RU" sz="4400" dirty="0" smtClean="0">
                <a:solidFill>
                  <a:srgbClr val="FFFF00"/>
                </a:solidFill>
              </a:rPr>
              <a:t>…</a:t>
            </a:r>
            <a:r>
              <a:rPr sz="4400" smtClean="0">
                <a:solidFill>
                  <a:srgbClr val="FFFF00"/>
                </a:solidFill>
              </a:rPr>
              <a:t/>
            </a:r>
            <a:br>
              <a:rPr sz="440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Елена\Рабочий стол\Новая папка\i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2643206" cy="1928826"/>
          </a:xfrm>
          <a:prstGeom prst="rect">
            <a:avLst/>
          </a:prstGeom>
          <a:noFill/>
        </p:spPr>
      </p:pic>
      <p:pic>
        <p:nvPicPr>
          <p:cNvPr id="5" name="Picture 3" descr="C:\Documents and Settings\Елена\Рабочий стол\Новая папка\i 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143380"/>
            <a:ext cx="2571768" cy="1785950"/>
          </a:xfrm>
          <a:prstGeom prst="rect">
            <a:avLst/>
          </a:prstGeom>
          <a:noFill/>
        </p:spPr>
      </p:pic>
      <p:pic>
        <p:nvPicPr>
          <p:cNvPr id="6" name="Picture 4" descr="C:\Documents and Settings\Елена\Рабочий стол\Новая папка\i 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85992"/>
            <a:ext cx="2571768" cy="1970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5096"/>
          </a:xfrm>
        </p:spPr>
        <p:txBody>
          <a:bodyPr>
            <a:normAutofit/>
          </a:bodyPr>
          <a:lstStyle/>
          <a:p>
            <a:pPr algn="ctr"/>
            <a:r>
              <a:rPr sz="4400" smtClean="0">
                <a:solidFill>
                  <a:srgbClr val="FFFF00"/>
                </a:solidFill>
              </a:rPr>
              <a:t>  What do you wear on your hands?</a:t>
            </a:r>
            <a:br>
              <a:rPr sz="4400" smtClean="0">
                <a:solidFill>
                  <a:srgbClr val="FFFF00"/>
                </a:solidFill>
              </a:rPr>
            </a:br>
            <a:r>
              <a:rPr sz="4400" smtClean="0">
                <a:solidFill>
                  <a:srgbClr val="FFFF00"/>
                </a:solidFill>
              </a:rPr>
              <a:t>   I   wear </a:t>
            </a:r>
            <a:r>
              <a:rPr lang="ru-RU" sz="4400" dirty="0" smtClean="0">
                <a:solidFill>
                  <a:srgbClr val="FFFF00"/>
                </a:solidFill>
              </a:rPr>
              <a:t>…</a:t>
            </a:r>
            <a:r>
              <a:rPr sz="4000" smtClean="0">
                <a:solidFill>
                  <a:srgbClr val="FFFF00"/>
                </a:solidFill>
              </a:rPr>
              <a:t/>
            </a:r>
            <a:br>
              <a:rPr sz="400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Елена\Рабочий стол\Новая папка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3571900" cy="2631926"/>
          </a:xfrm>
          <a:prstGeom prst="rect">
            <a:avLst/>
          </a:prstGeom>
          <a:noFill/>
        </p:spPr>
      </p:pic>
      <p:pic>
        <p:nvPicPr>
          <p:cNvPr id="5" name="Picture 2" descr="C:\Documents and Settings\Елена\Рабочий стол\Новая папка\i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122080"/>
            <a:ext cx="3500462" cy="2592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65008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Let us check your homework.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do you wear in winter when the weather is cold?</a:t>
            </a:r>
          </a:p>
          <a:p>
            <a:pPr marL="514350" indent="-514350"/>
            <a:r>
              <a:rPr lang="en-US" sz="2800" dirty="0" smtClean="0"/>
              <a:t>     ( I wear …..)</a:t>
            </a:r>
          </a:p>
          <a:p>
            <a:pPr marL="514350" indent="-514350"/>
            <a:r>
              <a:rPr lang="en-US" sz="2800" dirty="0" smtClean="0"/>
              <a:t>2. What do you wear in spring and in autumn when the weather is cool?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3. What do you wear in summer when the weather is hot and warm?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have on – </a:t>
            </a:r>
            <a:r>
              <a:rPr lang="ru-RU" sz="3200" dirty="0" smtClean="0"/>
              <a:t>быть одетым в</a:t>
            </a:r>
            <a:r>
              <a:rPr lang="en-US" sz="3200" dirty="0" smtClean="0"/>
              <a:t> …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0715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Find </a:t>
            </a:r>
            <a:r>
              <a:rPr lang="en-US" dirty="0"/>
              <a:t>3</a:t>
            </a:r>
            <a:r>
              <a:rPr dirty="0" smtClean="0"/>
              <a:t> differences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2571744"/>
            <a:ext cx="67151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87624" y="1412776"/>
            <a:ext cx="6436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Helen has  …  on.  But  Betsy has … on.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REMEMBER!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put on – </a:t>
            </a:r>
            <a:r>
              <a:rPr lang="ru-RU" sz="3200" dirty="0" smtClean="0"/>
              <a:t>надевать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smtClean="0">
                <a:solidFill>
                  <a:schemeClr val="tx1"/>
                </a:solidFill>
              </a:rPr>
              <a:t>I am a clown 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090" r="65756"/>
          <a:stretch>
            <a:fillRect/>
          </a:stretch>
        </p:blipFill>
        <p:spPr bwMode="auto">
          <a:xfrm>
            <a:off x="357158" y="1500174"/>
            <a:ext cx="35004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7686" y="1714488"/>
            <a:ext cx="30716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 put on my socks,</a:t>
            </a:r>
          </a:p>
          <a:p>
            <a:r>
              <a:rPr lang="en-US" sz="2400" dirty="0" smtClean="0"/>
              <a:t>I put on my shoes,</a:t>
            </a:r>
          </a:p>
          <a:p>
            <a:r>
              <a:rPr lang="en-US" sz="2400" dirty="0" smtClean="0"/>
              <a:t>I put on my shirt,</a:t>
            </a:r>
          </a:p>
          <a:p>
            <a:r>
              <a:rPr lang="en-US" sz="2400" dirty="0" smtClean="0"/>
              <a:t>And my trousers too.</a:t>
            </a:r>
          </a:p>
          <a:p>
            <a:endParaRPr lang="en-US" sz="2400" dirty="0" smtClean="0"/>
          </a:p>
          <a:p>
            <a:r>
              <a:rPr lang="en-US" sz="2400" dirty="0" smtClean="0"/>
              <a:t>I put on my jacket,</a:t>
            </a:r>
          </a:p>
          <a:p>
            <a:r>
              <a:rPr lang="en-US" sz="2400" dirty="0" smtClean="0"/>
              <a:t>I put on my hat.</a:t>
            </a:r>
          </a:p>
          <a:p>
            <a:r>
              <a:rPr lang="en-US" sz="2400" dirty="0" smtClean="0"/>
              <a:t>Look! I am a clown </a:t>
            </a:r>
          </a:p>
          <a:p>
            <a:r>
              <a:rPr lang="en-US" sz="2400" dirty="0" smtClean="0"/>
              <a:t>I am very glad!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Welcome to the shop!</a:t>
            </a:r>
            <a:endParaRPr lang="ru-RU" dirty="0"/>
          </a:p>
        </p:txBody>
      </p:sp>
      <p:pic>
        <p:nvPicPr>
          <p:cNvPr id="4" name="Содержимое 3" descr="psd-small-store-icon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7551" y="1609725"/>
            <a:ext cx="6058298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 AND  TRANSLATE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  I  help  you?</a:t>
            </a:r>
          </a:p>
          <a:p>
            <a:r>
              <a:rPr lang="en-US" sz="3200" dirty="0" smtClean="0"/>
              <a:t>Show  me  the  …,  please.</a:t>
            </a:r>
          </a:p>
          <a:p>
            <a:r>
              <a:rPr lang="en-US" sz="3200" dirty="0" smtClean="0"/>
              <a:t>Here  you  are.</a:t>
            </a:r>
          </a:p>
          <a:p>
            <a:r>
              <a:rPr lang="en-US" sz="3200" dirty="0" smtClean="0"/>
              <a:t>I  like  this  (these)  …</a:t>
            </a:r>
          </a:p>
          <a:p>
            <a:r>
              <a:rPr lang="en-US" sz="3200" dirty="0" smtClean="0"/>
              <a:t>How  much  …  …?</a:t>
            </a:r>
          </a:p>
          <a:p>
            <a:r>
              <a:rPr lang="en-US" sz="3200" dirty="0" smtClean="0"/>
              <a:t>25  pounds.  Anything  else?</a:t>
            </a:r>
          </a:p>
          <a:p>
            <a:r>
              <a:rPr lang="en-US" sz="3200" dirty="0" smtClean="0"/>
              <a:t>No,  thank  you.</a:t>
            </a:r>
          </a:p>
          <a:p>
            <a:r>
              <a:rPr lang="en-US" sz="3200" dirty="0" smtClean="0"/>
              <a:t>That  is  all.</a:t>
            </a:r>
          </a:p>
          <a:p>
            <a:endParaRPr lang="en-US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7224" y="1225689"/>
            <a:ext cx="70009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</a:t>
            </a:r>
            <a:r>
              <a:rPr lang="en-US" sz="4000" dirty="0" err="1" smtClean="0"/>
              <a:t>ou</a:t>
            </a:r>
            <a:r>
              <a:rPr lang="en-US" sz="4000" dirty="0" smtClean="0"/>
              <a:t>]</a:t>
            </a:r>
            <a:r>
              <a:rPr lang="ru-RU" sz="4000" dirty="0" smtClean="0"/>
              <a:t> – </a:t>
            </a:r>
            <a:r>
              <a:rPr lang="en-US" sz="4000" dirty="0" smtClean="0"/>
              <a:t> </a:t>
            </a:r>
            <a:r>
              <a:rPr lang="ru-RU" sz="4000" dirty="0" smtClean="0"/>
              <a:t>с</a:t>
            </a:r>
            <a:r>
              <a:rPr lang="en-US" sz="4000" dirty="0" err="1" smtClean="0"/>
              <a:t>lothes</a:t>
            </a:r>
            <a:r>
              <a:rPr lang="en-US" sz="4000" dirty="0" smtClean="0"/>
              <a:t>, (rain)coat</a:t>
            </a:r>
          </a:p>
          <a:p>
            <a:r>
              <a:rPr lang="en-US" sz="4000" dirty="0" smtClean="0"/>
              <a:t>[au] –  blouse, trousers,</a:t>
            </a:r>
          </a:p>
          <a:p>
            <a:r>
              <a:rPr lang="en-US" sz="4000" dirty="0" smtClean="0"/>
              <a:t>[e</a:t>
            </a:r>
            <a:r>
              <a:rPr lang="ru-RU" sz="4000" dirty="0" err="1" smtClean="0"/>
              <a:t>ɪ</a:t>
            </a:r>
            <a:r>
              <a:rPr lang="en-US" sz="4000" dirty="0" smtClean="0"/>
              <a:t>]</a:t>
            </a:r>
            <a:r>
              <a:rPr lang="ru-RU" sz="4000" dirty="0" smtClean="0"/>
              <a:t> </a:t>
            </a:r>
            <a:r>
              <a:rPr lang="en-US" sz="4000" dirty="0" smtClean="0"/>
              <a:t> –  trainers,</a:t>
            </a:r>
          </a:p>
          <a:p>
            <a:r>
              <a:rPr lang="en-US" sz="4000" dirty="0" smtClean="0"/>
              <a:t>[u:] –  shoes, boots</a:t>
            </a:r>
          </a:p>
          <a:p>
            <a:r>
              <a:rPr lang="en-US" sz="4000" dirty="0" smtClean="0"/>
              <a:t>[</a:t>
            </a:r>
            <a:r>
              <a:rPr lang="en-US" sz="4000" dirty="0" err="1" smtClean="0"/>
              <a:t>ju</a:t>
            </a:r>
            <a:r>
              <a:rPr lang="en-US" sz="4000" dirty="0" smtClean="0"/>
              <a:t>:] - suit</a:t>
            </a:r>
          </a:p>
          <a:p>
            <a:r>
              <a:rPr lang="en-US" sz="4000" dirty="0" smtClean="0"/>
              <a:t>[a:] -  scarf</a:t>
            </a:r>
          </a:p>
          <a:p>
            <a:r>
              <a:rPr lang="en-US" sz="4000" dirty="0" smtClean="0"/>
              <a:t>[</a:t>
            </a:r>
            <a:r>
              <a:rPr lang="ru-RU" sz="4000" dirty="0" err="1" smtClean="0"/>
              <a:t>ᴐ</a:t>
            </a:r>
            <a:r>
              <a:rPr lang="en-US" sz="4000" dirty="0" smtClean="0"/>
              <a:t>:] -  shorts</a:t>
            </a:r>
          </a:p>
          <a:p>
            <a:r>
              <a:rPr lang="en-US" sz="4000" dirty="0" smtClean="0"/>
              <a:t>[</a:t>
            </a:r>
            <a:r>
              <a:rPr lang="ru-RU" sz="4000" dirty="0" err="1" smtClean="0"/>
              <a:t>ә</a:t>
            </a:r>
            <a:r>
              <a:rPr lang="en-US" sz="4000" dirty="0" smtClean="0"/>
              <a:t>:] –  skirt, shirt</a:t>
            </a:r>
          </a:p>
          <a:p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642918"/>
            <a:ext cx="4398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PHONETIC  ACTIVITIES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</a:t>
            </a:r>
            <a:r>
              <a:rPr b="1" dirty="0" smtClean="0"/>
              <a:t>  the  shop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A: Can  I  …  you?</a:t>
            </a:r>
          </a:p>
          <a:p>
            <a:r>
              <a:rPr lang="en-US" sz="3600" dirty="0" smtClean="0"/>
              <a:t>C: Show  me  the  …,  please.</a:t>
            </a:r>
          </a:p>
          <a:p>
            <a:r>
              <a:rPr lang="en-US" sz="3600" dirty="0" smtClean="0"/>
              <a:t>A: Here</a:t>
            </a:r>
            <a:r>
              <a:rPr lang="ru-RU" sz="3600" dirty="0" smtClean="0"/>
              <a:t> </a:t>
            </a:r>
            <a:r>
              <a:rPr lang="en-US" sz="3600" dirty="0" smtClean="0"/>
              <a:t> …  … .</a:t>
            </a:r>
          </a:p>
          <a:p>
            <a:r>
              <a:rPr lang="en-US" sz="3600" dirty="0" smtClean="0"/>
              <a:t>C: I  like  this (these) … .  How  much … …?</a:t>
            </a:r>
          </a:p>
          <a:p>
            <a:r>
              <a:rPr lang="en-US" sz="3600" dirty="0" smtClean="0"/>
              <a:t>A: </a:t>
            </a:r>
            <a:r>
              <a:rPr lang="ru-RU" sz="3600" dirty="0" smtClean="0"/>
              <a:t>(</a:t>
            </a:r>
            <a:r>
              <a:rPr lang="en-US" sz="3600" dirty="0" smtClean="0"/>
              <a:t> 25 </a:t>
            </a:r>
            <a:r>
              <a:rPr lang="ru-RU" sz="3600" dirty="0" smtClean="0"/>
              <a:t>)</a:t>
            </a:r>
            <a:r>
              <a:rPr lang="en-US" sz="3600" dirty="0" smtClean="0"/>
              <a:t> pounds. Anything  else? </a:t>
            </a:r>
          </a:p>
          <a:p>
            <a:r>
              <a:rPr lang="en-US" sz="3600" dirty="0" smtClean="0"/>
              <a:t>C: No, ... you. That is … .</a:t>
            </a:r>
          </a:p>
          <a:p>
            <a:r>
              <a:rPr lang="en-US" sz="3600" dirty="0" smtClean="0"/>
              <a:t>A: OK. Good  … .</a:t>
            </a:r>
          </a:p>
          <a:p>
            <a:r>
              <a:rPr lang="en-US" sz="3600" dirty="0" smtClean="0"/>
              <a:t>C: …  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76402"/>
          </a:xfrm>
        </p:spPr>
        <p:txBody>
          <a:bodyPr/>
          <a:lstStyle/>
          <a:p>
            <a:r>
              <a:rPr smtClean="0"/>
              <a:t>HOMEWORK: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95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Arial Rounded MT Bold" pitchFamily="34" charset="0"/>
              </a:rPr>
              <a:t>Make a crossword on the theme </a:t>
            </a:r>
          </a:p>
          <a:p>
            <a:pPr>
              <a:buNone/>
            </a:pPr>
            <a:r>
              <a:rPr lang="en-US" sz="4000" dirty="0" smtClean="0">
                <a:latin typeface="Arial Rounded MT Bold" pitchFamily="34" charset="0"/>
              </a:rPr>
              <a:t>                      “Clothes”,  </a:t>
            </a:r>
          </a:p>
          <a:p>
            <a:pPr>
              <a:buNone/>
            </a:pPr>
            <a:r>
              <a:rPr lang="en-US" sz="4000" dirty="0" smtClean="0">
                <a:latin typeface="Arial Rounded MT Bold" pitchFamily="34" charset="0"/>
              </a:rPr>
              <a:t>Learn the dialogue by heart.                     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you like our lesson?  </a:t>
            </a:r>
          </a:p>
          <a:p>
            <a:r>
              <a:rPr lang="en-US" sz="2800" dirty="0" smtClean="0"/>
              <a:t>What do you like?</a:t>
            </a:r>
          </a:p>
          <a:p>
            <a:r>
              <a:rPr lang="en-US" sz="2800" dirty="0" smtClean="0"/>
              <a:t> What was interesting for you?</a:t>
            </a:r>
          </a:p>
          <a:p>
            <a:r>
              <a:rPr lang="en-US" sz="2800" dirty="0" smtClean="0"/>
              <a:t>What was new for you?</a:t>
            </a:r>
          </a:p>
          <a:p>
            <a:r>
              <a:rPr lang="en-US" sz="2800" dirty="0" smtClean="0"/>
              <a:t>What was easy for you?</a:t>
            </a:r>
          </a:p>
          <a:p>
            <a:r>
              <a:rPr lang="en-US" sz="2800" dirty="0" smtClean="0"/>
              <a:t>What was hard for you?                                      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/>
          </a:bodyPr>
          <a:lstStyle/>
          <a:p>
            <a:pPr algn="ctr"/>
            <a:r>
              <a:rPr sz="4400" b="1" smtClean="0"/>
              <a:t>Thank you for the lesson!</a:t>
            </a:r>
            <a:endParaRPr lang="ru-RU" sz="44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8144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r>
              <a:rPr lang="en-US" sz="8000" b="1" dirty="0" smtClean="0"/>
              <a:t>GOODBYE !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clothes rhyme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+mj-lt"/>
              </a:rPr>
              <a:t>Socks and shoes and jeans and shirt</a:t>
            </a:r>
          </a:p>
          <a:p>
            <a:pPr algn="ctr">
              <a:buNone/>
            </a:pPr>
            <a:r>
              <a:rPr lang="en-US" sz="6000" dirty="0" smtClean="0">
                <a:latin typeface="+mj-lt"/>
              </a:rPr>
              <a:t>Trousers, coat and blouse and skirt</a:t>
            </a:r>
            <a:endParaRPr lang="ru-RU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" name="Picture 2" descr="C:\Documents and Settings\Елена\Рабочий стол\Новая папка\i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929198"/>
            <a:ext cx="2107903" cy="1584774"/>
          </a:xfrm>
          <a:prstGeom prst="rect">
            <a:avLst/>
          </a:prstGeom>
          <a:noFill/>
        </p:spPr>
      </p:pic>
      <p:pic>
        <p:nvPicPr>
          <p:cNvPr id="4" name="Picture 4" descr="C:\Documents and Settings\Елена\Рабочий стол\Новая папка\i 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12" y="1928802"/>
            <a:ext cx="1857388" cy="1684343"/>
          </a:xfrm>
          <a:prstGeom prst="rect">
            <a:avLst/>
          </a:prstGeom>
          <a:noFill/>
        </p:spPr>
      </p:pic>
      <p:pic>
        <p:nvPicPr>
          <p:cNvPr id="6" name="Picture 5" descr="C:\Documents and Settings\Елена\Рабочий стол\блуз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29132"/>
            <a:ext cx="2000264" cy="2219326"/>
          </a:xfrm>
          <a:prstGeom prst="rect">
            <a:avLst/>
          </a:prstGeom>
          <a:noFill/>
        </p:spPr>
      </p:pic>
      <p:pic>
        <p:nvPicPr>
          <p:cNvPr id="9" name="Picture 4" descr="C:\Documents and Settings\Елена\Рабочий стол\кепк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14290"/>
            <a:ext cx="1706348" cy="1571636"/>
          </a:xfrm>
          <a:prstGeom prst="rect">
            <a:avLst/>
          </a:prstGeom>
          <a:noFill/>
        </p:spPr>
      </p:pic>
      <p:pic>
        <p:nvPicPr>
          <p:cNvPr id="10" name="Picture 6" descr="C:\Documents and Settings\Елена\Рабочий стол\джинсовая куртка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85728"/>
            <a:ext cx="1357322" cy="1571636"/>
          </a:xfrm>
          <a:prstGeom prst="rect">
            <a:avLst/>
          </a:prstGeom>
          <a:noFill/>
        </p:spPr>
      </p:pic>
      <p:pic>
        <p:nvPicPr>
          <p:cNvPr id="11" name="Picture 4" descr="C:\Documents and Settings\Елена\Рабочий стол\Новая папка\i1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28802"/>
            <a:ext cx="1571636" cy="153509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214818"/>
            <a:ext cx="1500198" cy="199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86" y="3714752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357562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D:\доки\ДОКУМЕНТЫ\внешность\джинсы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1928802"/>
            <a:ext cx="1928826" cy="2571768"/>
          </a:xfrm>
          <a:prstGeom prst="rect">
            <a:avLst/>
          </a:prstGeom>
          <a:noFill/>
        </p:spPr>
      </p:pic>
      <p:pic>
        <p:nvPicPr>
          <p:cNvPr id="16" name="Picture 2" descr="C:\Documents and Settings\Елена\Рабочий стол\рубашка 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285728"/>
            <a:ext cx="1428760" cy="159543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214290"/>
            <a:ext cx="1428760" cy="18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48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29322" y="571480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72132" y="1785926"/>
            <a:ext cx="1580746" cy="14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C:\Documents and Settings\Елена\Рабочий стол\Новая папка\i2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282" y="5143512"/>
            <a:ext cx="2143140" cy="1587511"/>
          </a:xfrm>
          <a:prstGeom prst="rect">
            <a:avLst/>
          </a:prstGeom>
          <a:noFill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29256" y="3429000"/>
            <a:ext cx="1785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Documents and Settings\Елена\Рабочий стол\шляпа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18" y="1928802"/>
            <a:ext cx="1436924" cy="1571636"/>
          </a:xfrm>
          <a:prstGeom prst="rect">
            <a:avLst/>
          </a:prstGeom>
          <a:noFill/>
        </p:spPr>
      </p:pic>
      <p:pic>
        <p:nvPicPr>
          <p:cNvPr id="7" name="Picture 2" descr="C:\Documents and Settings\Елена\Рабочий стол\Новая папка\i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00232" y="3571876"/>
            <a:ext cx="1847183" cy="1361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1500198" cy="199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C:\Documents and Settings\Елена\Рабочий стол\Новая папка\i 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12" y="214290"/>
            <a:ext cx="1857388" cy="1684343"/>
          </a:xfrm>
          <a:prstGeom prst="rect">
            <a:avLst/>
          </a:prstGeom>
          <a:noFill/>
        </p:spPr>
      </p:pic>
      <p:pic>
        <p:nvPicPr>
          <p:cNvPr id="14" name="Picture 4" descr="C:\Documents and Settings\Елена\Рабочий стол\юб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290"/>
            <a:ext cx="1928827" cy="1990720"/>
          </a:xfrm>
          <a:prstGeom prst="rect">
            <a:avLst/>
          </a:prstGeom>
          <a:noFill/>
        </p:spPr>
      </p:pic>
      <p:pic>
        <p:nvPicPr>
          <p:cNvPr id="15" name="Picture 5" descr="C:\Documents and Settings\Елена\Рабочий стол\блуз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4071942"/>
            <a:ext cx="2000264" cy="2219326"/>
          </a:xfrm>
          <a:prstGeom prst="rect">
            <a:avLst/>
          </a:prstGeom>
          <a:noFill/>
        </p:spPr>
      </p:pic>
      <p:pic>
        <p:nvPicPr>
          <p:cNvPr id="16" name="Picture 2" descr="C:\Documents and Settings\Елена\Рабочий стол\Новая папка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14290"/>
            <a:ext cx="2234989" cy="1646834"/>
          </a:xfrm>
          <a:prstGeom prst="rect">
            <a:avLst/>
          </a:prstGeom>
          <a:noFill/>
        </p:spPr>
      </p:pic>
      <p:pic>
        <p:nvPicPr>
          <p:cNvPr id="18" name="Picture 2" descr="C:\Documents and Settings\Елена\Рабочий стол\шляпа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857364"/>
            <a:ext cx="1436924" cy="1571636"/>
          </a:xfrm>
          <a:prstGeom prst="rect">
            <a:avLst/>
          </a:prstGeom>
          <a:noFill/>
        </p:spPr>
      </p:pic>
      <p:pic>
        <p:nvPicPr>
          <p:cNvPr id="20" name="Picture 4" descr="C:\Documents and Settings\Елена\Рабочий стол\кепка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1571612"/>
            <a:ext cx="1706348" cy="1571636"/>
          </a:xfrm>
          <a:prstGeom prst="rect">
            <a:avLst/>
          </a:prstGeom>
          <a:noFill/>
        </p:spPr>
      </p:pic>
      <p:pic>
        <p:nvPicPr>
          <p:cNvPr id="23" name="Picture 6" descr="C:\Documents and Settings\Елена\Рабочий стол\джинсовая куртка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678" y="1857364"/>
            <a:ext cx="1357322" cy="1571636"/>
          </a:xfrm>
          <a:prstGeom prst="rect">
            <a:avLst/>
          </a:prstGeom>
          <a:noFill/>
        </p:spPr>
      </p:pic>
      <p:pic>
        <p:nvPicPr>
          <p:cNvPr id="24" name="Picture 4" descr="C:\Documents and Settings\Елена\Рабочий стол\Новая папка\i10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3429000"/>
            <a:ext cx="1571636" cy="153509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214290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0364" y="307181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D:\доки\ДОКУМЕНТЫ\внешность\джинсы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214290"/>
            <a:ext cx="1928826" cy="2571768"/>
          </a:xfrm>
          <a:prstGeom prst="rect">
            <a:avLst/>
          </a:prstGeom>
          <a:noFill/>
        </p:spPr>
      </p:pic>
      <p:pic>
        <p:nvPicPr>
          <p:cNvPr id="22" name="Picture 2" descr="C:\Documents and Settings\Елена\Рабочий стол\рубашка 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71604" y="1857364"/>
            <a:ext cx="1428760" cy="159543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86" y="2143116"/>
            <a:ext cx="1428760" cy="18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72132" y="300037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86578" y="3143248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72132" y="4429132"/>
            <a:ext cx="1580746" cy="14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Documents and Settings\Елена\Рабочий стол\Новая папка\i2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28992" y="4572008"/>
            <a:ext cx="2143140" cy="1587511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72066" y="5810250"/>
            <a:ext cx="1785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28728" y="5095880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Documents and Settings\Елена\Рабочий стол\Новая папка\i3.jpe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844" y="5357802"/>
            <a:ext cx="171451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 the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 s c o t h e l</a:t>
            </a:r>
          </a:p>
          <a:p>
            <a:r>
              <a:rPr lang="en-US" dirty="0" smtClean="0"/>
              <a:t>2)  s e r d s</a:t>
            </a:r>
          </a:p>
          <a:p>
            <a:r>
              <a:rPr lang="en-US" dirty="0" smtClean="0"/>
              <a:t>3)  t a  h</a:t>
            </a:r>
          </a:p>
          <a:p>
            <a:r>
              <a:rPr lang="en-US" dirty="0" smtClean="0"/>
              <a:t>4)  t </a:t>
            </a:r>
            <a:r>
              <a:rPr lang="en-US" dirty="0" err="1" smtClean="0"/>
              <a:t>i</a:t>
            </a:r>
            <a:r>
              <a:rPr lang="en-US" dirty="0" smtClean="0"/>
              <a:t> r s h</a:t>
            </a:r>
          </a:p>
          <a:p>
            <a:r>
              <a:rPr lang="en-US" dirty="0" smtClean="0"/>
              <a:t>5)  w e a r t e s</a:t>
            </a:r>
          </a:p>
          <a:p>
            <a:r>
              <a:rPr lang="en-US" dirty="0" smtClean="0"/>
              <a:t>6) m i n t e t </a:t>
            </a:r>
          </a:p>
          <a:p>
            <a:r>
              <a:rPr lang="en-US" dirty="0" smtClean="0"/>
              <a:t>7) k o c s</a:t>
            </a:r>
          </a:p>
          <a:p>
            <a:r>
              <a:rPr lang="en-US" dirty="0" smtClean="0"/>
              <a:t>8) u t </a:t>
            </a:r>
            <a:r>
              <a:rPr lang="en-US" dirty="0" err="1" smtClean="0"/>
              <a:t>i</a:t>
            </a:r>
            <a:r>
              <a:rPr lang="en-US" dirty="0" smtClean="0"/>
              <a:t> s</a:t>
            </a:r>
          </a:p>
          <a:p>
            <a:r>
              <a:rPr lang="en-US" dirty="0" smtClean="0"/>
              <a:t>9) s o e h s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the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clothes</a:t>
            </a:r>
          </a:p>
          <a:p>
            <a:r>
              <a:rPr lang="en-US" dirty="0" smtClean="0"/>
              <a:t>2) dress</a:t>
            </a:r>
          </a:p>
          <a:p>
            <a:r>
              <a:rPr lang="en-US" dirty="0" smtClean="0"/>
              <a:t>3) hat</a:t>
            </a:r>
          </a:p>
          <a:p>
            <a:r>
              <a:rPr lang="en-US" dirty="0" smtClean="0"/>
              <a:t>4) shirt</a:t>
            </a:r>
          </a:p>
          <a:p>
            <a:r>
              <a:rPr lang="en-US" dirty="0" smtClean="0"/>
              <a:t>5) sweater</a:t>
            </a:r>
          </a:p>
          <a:p>
            <a:r>
              <a:rPr lang="en-US" dirty="0" smtClean="0"/>
              <a:t>6) mitten</a:t>
            </a:r>
          </a:p>
          <a:p>
            <a:r>
              <a:rPr lang="en-US" dirty="0" smtClean="0"/>
              <a:t>7) sock</a:t>
            </a:r>
          </a:p>
          <a:p>
            <a:r>
              <a:rPr lang="en-US" dirty="0" smtClean="0"/>
              <a:t>8) suit</a:t>
            </a:r>
          </a:p>
          <a:p>
            <a:r>
              <a:rPr lang="en-US" dirty="0" smtClean="0"/>
              <a:t>9) shoes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solidFill>
                  <a:srgbClr val="FFFF00"/>
                </a:solidFill>
              </a:rPr>
              <a:t> </a:t>
            </a:r>
            <a:r>
              <a:rPr sz="4900" smtClean="0">
                <a:solidFill>
                  <a:srgbClr val="FFFF00"/>
                </a:solidFill>
              </a:rPr>
              <a:t>My  favourite  clothes  are </a:t>
            </a:r>
            <a:r>
              <a:rPr lang="ru-RU" sz="4900" dirty="0" smtClean="0">
                <a:solidFill>
                  <a:srgbClr val="FFFF00"/>
                </a:solidFill>
              </a:rPr>
              <a:t>…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3" descr="D:\доки\ДОКУМЕНТЫ\внешность\джинс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71942"/>
            <a:ext cx="1928826" cy="2571768"/>
          </a:xfrm>
          <a:prstGeom prst="rect">
            <a:avLst/>
          </a:prstGeom>
          <a:noFill/>
        </p:spPr>
      </p:pic>
      <p:pic>
        <p:nvPicPr>
          <p:cNvPr id="5" name="Picture 4" descr="C:\Documents and Settings\Елена\Рабочий стол\Новая папка\i 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071678"/>
            <a:ext cx="1857388" cy="1684343"/>
          </a:xfrm>
          <a:prstGeom prst="rect">
            <a:avLst/>
          </a:prstGeom>
          <a:noFill/>
        </p:spPr>
      </p:pic>
      <p:pic>
        <p:nvPicPr>
          <p:cNvPr id="6" name="Picture 2" descr="C:\Documents and Settings\Елена\Рабочий стол\Новая папка\i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643446"/>
            <a:ext cx="1714512" cy="1500198"/>
          </a:xfrm>
          <a:prstGeom prst="rect">
            <a:avLst/>
          </a:prstGeom>
          <a:noFill/>
        </p:spPr>
      </p:pic>
      <p:pic>
        <p:nvPicPr>
          <p:cNvPr id="8" name="Picture 4" descr="C:\Documents and Settings\Елена\Рабочий стол\юб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6190"/>
            <a:ext cx="1928827" cy="1990720"/>
          </a:xfrm>
          <a:prstGeom prst="rect">
            <a:avLst/>
          </a:prstGeom>
          <a:noFill/>
        </p:spPr>
      </p:pic>
      <p:pic>
        <p:nvPicPr>
          <p:cNvPr id="9" name="Picture 5" descr="C:\Documents and Settings\Елена\Рабочий стол\блуз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286256"/>
            <a:ext cx="2000264" cy="2219326"/>
          </a:xfrm>
          <a:prstGeom prst="rect">
            <a:avLst/>
          </a:prstGeom>
          <a:noFill/>
        </p:spPr>
      </p:pic>
      <p:pic>
        <p:nvPicPr>
          <p:cNvPr id="11" name="Picture 2" descr="C:\Documents and Settings\Елена\Рабочий стол\рубашка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2357430"/>
            <a:ext cx="1428760" cy="1595430"/>
          </a:xfrm>
          <a:prstGeom prst="rect">
            <a:avLst/>
          </a:prstGeom>
          <a:noFill/>
        </p:spPr>
      </p:pic>
      <p:pic>
        <p:nvPicPr>
          <p:cNvPr id="12" name="Picture 6" descr="C:\Documents and Settings\Елена\Рабочий стол\джинсовая куртка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2143116"/>
            <a:ext cx="135732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REMEMBER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wear – </a:t>
            </a:r>
            <a:r>
              <a:rPr lang="ru-RU" sz="4000" dirty="0" smtClean="0"/>
              <a:t>носить (одежду)</a:t>
            </a:r>
            <a:r>
              <a:rPr lang="en-US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1317</TotalTime>
  <Words>539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SHOPPING FOR CLOTHES</vt:lpstr>
      <vt:lpstr>Презентация PowerPoint</vt:lpstr>
      <vt:lpstr>The clothes rhyme</vt:lpstr>
      <vt:lpstr>Презентация PowerPoint</vt:lpstr>
      <vt:lpstr>Презентация PowerPoint</vt:lpstr>
      <vt:lpstr>Complete  the words</vt:lpstr>
      <vt:lpstr>Check out the words</vt:lpstr>
      <vt:lpstr> My  favourite  clothes  are … </vt:lpstr>
      <vt:lpstr>Let us REMEMBER !</vt:lpstr>
      <vt:lpstr>What do you wear on your head? I wear … </vt:lpstr>
      <vt:lpstr>What do you wear on your feet? I wear … </vt:lpstr>
      <vt:lpstr>  What do you wear on your hands?    I   wear … </vt:lpstr>
      <vt:lpstr>Презентация PowerPoint</vt:lpstr>
      <vt:lpstr>REMEMBER!</vt:lpstr>
      <vt:lpstr>Find 3 differences</vt:lpstr>
      <vt:lpstr>Let us REMEMBER!</vt:lpstr>
      <vt:lpstr>I am a clown !</vt:lpstr>
      <vt:lpstr>Welcome to the shop!</vt:lpstr>
      <vt:lpstr>READ  AND  TRANSLATE</vt:lpstr>
      <vt:lpstr>AT  the  shop</vt:lpstr>
      <vt:lpstr>HOMEWORK:</vt:lpstr>
      <vt:lpstr>REFLECTION</vt:lpstr>
      <vt:lpstr>Thank you for the lesson!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999</dc:creator>
  <cp:lastModifiedBy>Dream Admin</cp:lastModifiedBy>
  <cp:revision>166</cp:revision>
  <dcterms:created xsi:type="dcterms:W3CDTF">2012-03-20T14:47:04Z</dcterms:created>
  <dcterms:modified xsi:type="dcterms:W3CDTF">2019-05-12T17:35:10Z</dcterms:modified>
</cp:coreProperties>
</file>